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64" r:id="rId3"/>
    <p:sldId id="302" r:id="rId4"/>
    <p:sldId id="303" r:id="rId5"/>
    <p:sldId id="26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D900"/>
    <a:srgbClr val="28C700"/>
    <a:srgbClr val="69D33F"/>
    <a:srgbClr val="02BA04"/>
    <a:srgbClr val="00B050"/>
    <a:srgbClr val="FE9727"/>
    <a:srgbClr val="0B9444"/>
    <a:srgbClr val="28CB00"/>
    <a:srgbClr val="0BB544"/>
    <a:srgbClr val="0BA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/>
    <p:restoredTop sz="95833"/>
  </p:normalViewPr>
  <p:slideViewPr>
    <p:cSldViewPr snapToGrid="0" snapToObjects="1">
      <p:cViewPr varScale="1">
        <p:scale>
          <a:sx n="113" d="100"/>
          <a:sy n="113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6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3C40761-B44E-5042-A93D-FA32262E2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F5C9CB-6157-F240-80D0-4527B66A2B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3E3E8-8330-D34A-8A7C-4B8C70AD9F97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23E32B-1659-9042-A764-46F0850D3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313BDA-C5AA-694A-82DD-DB705C7DD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EAB1-7A70-AB4B-9A55-47987689A3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103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426A-9227-924A-94B5-A5881B1F9B1E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A05F-48D9-924B-B61A-95B9553E0B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幻灯片图像占位符 7">
            <a:extLst>
              <a:ext uri="{FF2B5EF4-FFF2-40B4-BE49-F238E27FC236}">
                <a16:creationId xmlns:a16="http://schemas.microsoft.com/office/drawing/2014/main" id="{5872BBF0-8199-7D4B-8F3C-44206CE8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6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A05F-48D9-924B-B61A-95B9553E0BD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4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DF53E1CE-3504-6F43-9346-25F746AD5507}"/>
              </a:ext>
            </a:extLst>
          </p:cNvPr>
          <p:cNvSpPr txBox="1"/>
          <p:nvPr userDrawn="1"/>
        </p:nvSpPr>
        <p:spPr>
          <a:xfrm>
            <a:off x="11268635" y="-887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EE29D7-DD8E-0C4A-8655-1872A1ADDA5A}"/>
              </a:ext>
            </a:extLst>
          </p:cNvPr>
          <p:cNvSpPr txBox="1"/>
          <p:nvPr userDrawn="1"/>
        </p:nvSpPr>
        <p:spPr>
          <a:xfrm>
            <a:off x="4451159" y="6170852"/>
            <a:ext cx="32896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9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900" kern="1200" spc="300" dirty="0">
                <a:solidFill>
                  <a:srgbClr val="28D9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900" kern="12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algn="ctr"/>
            <a:endParaRPr kumimoji="1" lang="zh-CN" altLang="en-US" sz="800" spc="300" dirty="0">
              <a:solidFill>
                <a:srgbClr val="28D9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50B28B-653E-B541-9A36-7E7B588D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956" y="2731253"/>
            <a:ext cx="9377337" cy="947938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1989A-AC88-EB4F-A16F-0D3DF73C2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9781" y="1309842"/>
            <a:ext cx="1592438" cy="5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1AFEE-C98F-EC40-9EE6-360B3058E88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AFB5BB-C2D5-B246-95F4-C5CC66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6DA817D-40A2-8040-9EB4-33E0B7A94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93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DC119-5BE4-F649-B830-FAC1FD81F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0805" y="3051175"/>
            <a:ext cx="693039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9C815-B7D1-A342-895B-F3AED4771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8876" y="1054442"/>
            <a:ext cx="10162736" cy="718087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43FB4D-D34E-8347-B46B-028A1F39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7337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15AC5B-CCFD-2948-BF48-668D8B6A21C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07337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2CDF2-54F3-6B42-B378-403BDC0D5CE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507337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29C09B-EC99-514E-AF5E-8C07B0FFA2A2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507337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18EB37-0817-3C44-A9F4-C48DCE6DA38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677880" y="2437229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F54012-2456-CE49-A789-FC040910047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677880" y="3161715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3BA478-DC77-444A-B711-D4E249F7D83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77880" y="3886201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0AEC700-7E4F-6040-8A2C-8DF54EA08D9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677880" y="4610687"/>
            <a:ext cx="3932237" cy="326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7233B9-F907-A146-B3D1-C62E96080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4CD7F-3AA6-0A4B-AEFC-7278CE11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4" y="284701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B0F6E9-4E5C-C243-9195-A9BD256F5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708" y="528810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2075B-FD4C-264F-B64B-EAD8AE8C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830"/>
            <a:ext cx="10515600" cy="46081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FD3858-E6B2-CE4E-A1D5-3172DBEB5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A36CB-0FC0-6542-86DB-50FCBCA75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581" y="799743"/>
            <a:ext cx="9059468" cy="665428"/>
          </a:xfrm>
          <a:prstGeom prst="rect">
            <a:avLst/>
          </a:prstGeom>
        </p:spPr>
        <p:txBody>
          <a:bodyPr anchor="b"/>
          <a:lstStyle>
            <a:lvl1pPr algn="ctr">
              <a:defRPr sz="44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08EAB-75F5-4441-9D28-CF5A5EEC8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70" y="369750"/>
            <a:ext cx="1017411" cy="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AE73127-13D2-5842-A2BB-AD0A0596D0A6}"/>
              </a:ext>
            </a:extLst>
          </p:cNvPr>
          <p:cNvSpPr txBox="1"/>
          <p:nvPr userDrawn="1"/>
        </p:nvSpPr>
        <p:spPr>
          <a:xfrm>
            <a:off x="4917408" y="6481026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GREAT WORKFORCE</a:t>
            </a:r>
            <a:r>
              <a:rPr kumimoji="1" lang="zh-CN" altLang="en-US" sz="6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GAIA</a:t>
            </a:r>
            <a:r>
              <a:rPr kumimoji="1" lang="zh-CN" altLang="en-US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 </a:t>
            </a:r>
            <a:r>
              <a:rPr kumimoji="1" lang="en-US" altLang="zh-CN" sz="600" kern="1200" spc="300" dirty="0">
                <a:solidFill>
                  <a:srgbClr val="0BA0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WORKS</a:t>
            </a:r>
            <a:endParaRPr kumimoji="1" lang="zh-CN" altLang="en-US" sz="600" kern="12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endParaRPr kumimoji="1" lang="zh-CN" altLang="en-US" sz="600" spc="300" dirty="0">
              <a:solidFill>
                <a:srgbClr val="0BA0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45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FCEE5F-5554-8948-82E3-75D2ADE5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391"/>
            <a:ext cx="10515600" cy="1084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23E79D-F77D-FE43-8BA5-1AAD95AE3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8911B1A-BB5F-994D-8E19-208E284B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2A875D-A4E5-2C4D-B830-3BC8A478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C34722-BD9C-214A-92FB-8B810A8E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D88AD04-25CF-DB4A-8180-804E23FD0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A9916D-863D-C44F-8966-AF3E9212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11C0C65-E619-5E48-8104-EF26D4254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9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0F0699-8B1E-9542-B09E-E905A27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solidFill>
                  <a:srgbClr val="0B9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82923C-7E9C-994D-BD6E-18E72C4F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ECA715-138F-3E49-9789-538DE82C5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73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81623"/>
            </a:gs>
            <a:gs pos="99000">
              <a:srgbClr val="27273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99C619E-A8DB-2E4E-96EC-0CAE3E94F1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03CD2E-0384-5B40-98BD-2BDC5541BAD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B091FA-4B17-804B-8948-1B4E102991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ADF03-0D5A-2F4B-9FAC-C9765C83618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0" r:id="rId4"/>
    <p:sldLayoutId id="2147483656" r:id="rId5"/>
    <p:sldLayoutId id="2147483657" r:id="rId6"/>
    <p:sldLayoutId id="2147483654" r:id="rId7"/>
    <p:sldLayoutId id="2147483655" r:id="rId8"/>
    <p:sldLayoutId id="2147483658" r:id="rId9"/>
    <p:sldLayoutId id="2147483659" r:id="rId10"/>
    <p:sldLayoutId id="21474836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2C30A0-57FF-8341-A7B1-A058C742C373}"/>
              </a:ext>
            </a:extLst>
          </p:cNvPr>
          <p:cNvSpPr txBox="1"/>
          <p:nvPr/>
        </p:nvSpPr>
        <p:spPr>
          <a:xfrm>
            <a:off x="3149522" y="2309755"/>
            <a:ext cx="5892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Nest.js</a:t>
            </a:r>
            <a:r>
              <a:rPr lang="zh-CN" altLang="en-US" sz="6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聚合数据</a:t>
            </a:r>
            <a:br>
              <a:rPr lang="en-US" altLang="zh-CN" sz="5400" dirty="0"/>
            </a:br>
            <a:endParaRPr kumimoji="1" lang="zh-CN" altLang="en-US" sz="3600" spc="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0EE560-F656-6043-831F-8E26F1DFDEBD}"/>
              </a:ext>
            </a:extLst>
          </p:cNvPr>
          <p:cNvSpPr txBox="1"/>
          <p:nvPr/>
        </p:nvSpPr>
        <p:spPr>
          <a:xfrm>
            <a:off x="-6234545" y="-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46B332-FADA-0D48-B70F-563C1971BBA6}"/>
              </a:ext>
            </a:extLst>
          </p:cNvPr>
          <p:cNvSpPr/>
          <p:nvPr/>
        </p:nvSpPr>
        <p:spPr>
          <a:xfrm>
            <a:off x="4507175" y="4406864"/>
            <a:ext cx="3177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Chen Xu </a:t>
            </a:r>
            <a:r>
              <a:rPr lang="zh-CN" altLang="en-US" sz="1600" spc="3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徐晨</a:t>
            </a:r>
            <a:endParaRPr lang="en-US" altLang="zh-CN" sz="1600" spc="3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1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">
            <a:extLst>
              <a:ext uri="{FF2B5EF4-FFF2-40B4-BE49-F238E27FC236}">
                <a16:creationId xmlns:a16="http://schemas.microsoft.com/office/drawing/2014/main" id="{6AE18B18-107F-F640-ACCE-1854489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204" y="760223"/>
            <a:ext cx="8588953" cy="634237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rgbClr val="28D900"/>
                </a:solidFill>
              </a:rPr>
              <a:t>REST API</a:t>
            </a:r>
            <a:endParaRPr lang="zh-CN" altLang="en-US" sz="3600" dirty="0">
              <a:solidFill>
                <a:srgbClr val="28D9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046AA9-10D2-0C46-9AE4-47490EC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43" y="1783080"/>
            <a:ext cx="5464728" cy="44919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9B4DB6-457B-4D4A-B670-86B7CF4CC065}"/>
              </a:ext>
            </a:extLst>
          </p:cNvPr>
          <p:cNvSpPr txBox="1"/>
          <p:nvPr/>
        </p:nvSpPr>
        <p:spPr>
          <a:xfrm>
            <a:off x="392807" y="1520190"/>
            <a:ext cx="4602103" cy="307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通过 </a:t>
            </a:r>
            <a:r>
              <a:rPr lang="en-US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en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user/&lt;id&gt;</a:t>
            </a: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获取初始用户数据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通过</a:t>
            </a:r>
            <a:r>
              <a:rPr lang="en-US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en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user/&lt;id&gt;/posts </a:t>
            </a: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返回用户的所有帖子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请求</a:t>
            </a:r>
            <a:r>
              <a:rPr lang="en-US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en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user/&lt;id&gt;/followers</a:t>
            </a:r>
            <a:r>
              <a:rPr lang="zh-CN" altLang="e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，</a:t>
            </a: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返回每个用户的关注者列表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96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FF14BB83-279C-7545-8892-A471CC2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204" y="760223"/>
            <a:ext cx="8588953" cy="634237"/>
          </a:xfrm>
        </p:spPr>
        <p:txBody>
          <a:bodyPr/>
          <a:lstStyle/>
          <a:p>
            <a:pPr algn="ctr"/>
            <a:r>
              <a:rPr lang="en-US" altLang="zh-CN" sz="3600" dirty="0" err="1">
                <a:solidFill>
                  <a:srgbClr val="28D900"/>
                </a:solidFill>
              </a:rPr>
              <a:t>GraphQL</a:t>
            </a:r>
            <a:r>
              <a:rPr lang="zh-Hans" altLang="en-US" sz="3600" dirty="0">
                <a:solidFill>
                  <a:srgbClr val="28D900"/>
                </a:solidFill>
              </a:rPr>
              <a:t> </a:t>
            </a:r>
            <a:r>
              <a:rPr lang="zh-CN" altLang="en-US" sz="3600" dirty="0">
                <a:solidFill>
                  <a:srgbClr val="28D900"/>
                </a:solidFill>
              </a:rPr>
              <a:t>优势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B288C5-0BED-9540-9772-2D20B7D7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1819910"/>
            <a:ext cx="6597316" cy="4089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0B40F5C-FDDC-164D-B8C3-7979ACC47210}"/>
              </a:ext>
            </a:extLst>
          </p:cNvPr>
          <p:cNvSpPr txBox="1"/>
          <p:nvPr/>
        </p:nvSpPr>
        <p:spPr>
          <a:xfrm>
            <a:off x="392807" y="1520190"/>
            <a:ext cx="4602103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压缩接口数量，减少网络请求资源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3BCDA6-D9AA-6143-8631-260B42BACA2E}"/>
              </a:ext>
            </a:extLst>
          </p:cNvPr>
          <p:cNvSpPr txBox="1"/>
          <p:nvPr/>
        </p:nvSpPr>
        <p:spPr>
          <a:xfrm>
            <a:off x="392807" y="2135167"/>
            <a:ext cx="4602103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按需获取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BAE7B2-E4A4-274E-841C-C2623CE35EA9}"/>
              </a:ext>
            </a:extLst>
          </p:cNvPr>
          <p:cNvSpPr txBox="1"/>
          <p:nvPr/>
        </p:nvSpPr>
        <p:spPr>
          <a:xfrm>
            <a:off x="392807" y="2750144"/>
            <a:ext cx="4602103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有强类型约束</a:t>
            </a:r>
            <a:r>
              <a:rPr lang="en-US" altLang="zh-CN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schema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A4366C-9043-DD48-89E4-79DD805371CE}"/>
              </a:ext>
            </a:extLst>
          </p:cNvPr>
          <p:cNvSpPr txBox="1"/>
          <p:nvPr/>
        </p:nvSpPr>
        <p:spPr>
          <a:xfrm>
            <a:off x="392806" y="3365121"/>
            <a:ext cx="4602103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8D9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不需要再编写</a:t>
            </a:r>
            <a:r>
              <a:rPr lang="en-US" altLang="zh-CN" sz="2000" b="1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api</a:t>
            </a:r>
            <a:r>
              <a:rPr lang="zh-CN" altLang="en-US" sz="2000" b="1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文档</a:t>
            </a:r>
            <a:endParaRPr lang="en-US" altLang="zh-CN" sz="2000" b="1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3">
            <a:extLst>
              <a:ext uri="{FF2B5EF4-FFF2-40B4-BE49-F238E27FC236}">
                <a16:creationId xmlns:a16="http://schemas.microsoft.com/office/drawing/2014/main" id="{513B9CEA-B393-CE40-832A-912291D5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dirty="0">
                <a:solidFill>
                  <a:srgbClr val="28D900"/>
                </a:solidFill>
              </a:rPr>
              <a:t>安装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0CEC35-676E-DE41-9F96-6D684D1E2BA7}"/>
              </a:ext>
            </a:extLst>
          </p:cNvPr>
          <p:cNvSpPr txBox="1"/>
          <p:nvPr/>
        </p:nvSpPr>
        <p:spPr>
          <a:xfrm>
            <a:off x="1260065" y="1953151"/>
            <a:ext cx="960035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npm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--save @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nestjs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/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graphql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apollo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-server-express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graphql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-tools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graphql</a:t>
            </a:r>
            <a:endParaRPr lang="en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  <a:buClr>
                <a:srgbClr val="28D900"/>
              </a:buClr>
            </a:pP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npm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</a:t>
            </a:r>
            <a:r>
              <a:rPr lang="en" altLang="zh-CN" sz="2400" dirty="0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 type-</a:t>
            </a:r>
            <a:r>
              <a:rPr lang="en" altLang="zh-CN" sz="2400" dirty="0" err="1">
                <a:solidFill>
                  <a:srgbClr val="28D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graphql</a:t>
            </a:r>
            <a:br>
              <a:rPr lang="en" altLang="zh-CN" sz="2400" dirty="0"/>
            </a:br>
            <a:endParaRPr lang="en-US" altLang="zh-CN" sz="2400" dirty="0">
              <a:solidFill>
                <a:srgbClr val="28D9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6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8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90</Words>
  <Application>Microsoft Macintosh PowerPoint</Application>
  <PresentationFormat>宽屏</PresentationFormat>
  <Paragraphs>15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Microsoft YaHei</vt:lpstr>
      <vt:lpstr>Microsoft YaHei Light</vt:lpstr>
      <vt:lpstr>Arial</vt:lpstr>
      <vt:lpstr>Office 主题​​</vt:lpstr>
      <vt:lpstr>PowerPoint 演示文稿</vt:lpstr>
      <vt:lpstr>REST API</vt:lpstr>
      <vt:lpstr>GraphQL 优势</vt:lpstr>
      <vt:lpstr>安装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用户</cp:lastModifiedBy>
  <cp:revision>194</cp:revision>
  <dcterms:created xsi:type="dcterms:W3CDTF">2018-07-03T08:49:45Z</dcterms:created>
  <dcterms:modified xsi:type="dcterms:W3CDTF">2020-02-17T01:19:35Z</dcterms:modified>
</cp:coreProperties>
</file>